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78" r:id="rId3"/>
    <p:sldId id="279" r:id="rId4"/>
    <p:sldId id="280" r:id="rId5"/>
    <p:sldId id="276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0099"/>
    <a:srgbClr val="008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B2BF2FF-5967-4DF7-8DA8-DC4C4536DD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02050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B7586D-280A-475C-8E99-772BC36645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0283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596349-8057-4682-8C3B-0B171134A9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0937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01000B-4A97-4FC2-B08D-DEA2D15DFD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6820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E791F6-6A18-42A3-BF11-26CD3372A4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9389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920CB5-AD68-46CB-A68F-A03178A326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197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8C8ABC-C698-448F-B134-20258DBB1A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4507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A2B524-8ED9-40E7-9F21-FF182D5AE9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495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6AB4EE-E9EC-4CEC-8A87-3CEF02354F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0070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BE157D-B12A-43F1-96ED-0A529695D4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9926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DDD5D3-9B60-46F6-A005-6937A0EB58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5673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0EA3B8-7058-44F9-B6EA-E2E346497E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1874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EF67CA2-EF43-4056-B688-90B78702207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" y="-76200"/>
            <a:ext cx="9144000" cy="1143000"/>
          </a:xfrm>
        </p:spPr>
        <p:txBody>
          <a:bodyPr/>
          <a:lstStyle/>
          <a:p>
            <a:pPr algn="l"/>
            <a:r>
              <a:rPr lang="en-US" altLang="en-US" sz="3800" dirty="0">
                <a:solidFill>
                  <a:srgbClr val="008000"/>
                </a:solidFill>
              </a:rPr>
              <a:t>Me </a:t>
            </a:r>
            <a:r>
              <a:rPr lang="en-US" altLang="en-US" sz="3800" dirty="0" err="1">
                <a:solidFill>
                  <a:srgbClr val="008000"/>
                </a:solidFill>
              </a:rPr>
              <a:t>llamo</a:t>
            </a:r>
            <a:r>
              <a:rPr lang="en-US" altLang="en-US" sz="3800" dirty="0">
                <a:solidFill>
                  <a:srgbClr val="008000"/>
                </a:solidFill>
              </a:rPr>
              <a:t> ______		      </a:t>
            </a:r>
            <a:r>
              <a:rPr lang="en-US" altLang="en-US" sz="3800" dirty="0" err="1">
                <a:solidFill>
                  <a:srgbClr val="008000"/>
                </a:solidFill>
              </a:rPr>
              <a:t>Clase</a:t>
            </a:r>
            <a:r>
              <a:rPr lang="en-US" altLang="en-US" sz="3800" dirty="0">
                <a:solidFill>
                  <a:srgbClr val="008000"/>
                </a:solidFill>
              </a:rPr>
              <a:t> </a:t>
            </a:r>
            <a:r>
              <a:rPr lang="en-US" altLang="en-US" sz="3800" dirty="0" smtClean="0">
                <a:solidFill>
                  <a:srgbClr val="008000"/>
                </a:solidFill>
              </a:rPr>
              <a:t>702</a:t>
            </a:r>
            <a:r>
              <a:rPr lang="en-US" altLang="en-US" sz="3800" dirty="0">
                <a:solidFill>
                  <a:srgbClr val="008000"/>
                </a:solidFill>
              </a:rPr>
              <a:t/>
            </a:r>
            <a:br>
              <a:rPr lang="en-US" altLang="en-US" sz="3800" dirty="0">
                <a:solidFill>
                  <a:srgbClr val="008000"/>
                </a:solidFill>
              </a:rPr>
            </a:br>
            <a:r>
              <a:rPr lang="en-US" altLang="en-US" sz="3800" dirty="0">
                <a:solidFill>
                  <a:srgbClr val="008000"/>
                </a:solidFill>
              </a:rPr>
              <a:t>La </a:t>
            </a:r>
            <a:r>
              <a:rPr lang="en-US" altLang="en-US" sz="3800" dirty="0" err="1">
                <a:solidFill>
                  <a:srgbClr val="008000"/>
                </a:solidFill>
              </a:rPr>
              <a:t>fecha</a:t>
            </a:r>
            <a:r>
              <a:rPr lang="en-US" altLang="en-US" sz="3800" dirty="0">
                <a:solidFill>
                  <a:srgbClr val="008000"/>
                </a:solidFill>
              </a:rPr>
              <a:t> </a:t>
            </a:r>
            <a:r>
              <a:rPr lang="en-US" altLang="en-US" sz="3800" dirty="0" err="1">
                <a:solidFill>
                  <a:srgbClr val="008000"/>
                </a:solidFill>
              </a:rPr>
              <a:t>es</a:t>
            </a:r>
            <a:r>
              <a:rPr lang="en-US" altLang="en-US" sz="3800" dirty="0">
                <a:solidFill>
                  <a:srgbClr val="008000"/>
                </a:solidFill>
              </a:rPr>
              <a:t> el </a:t>
            </a:r>
            <a:r>
              <a:rPr lang="en-US" altLang="en-US" sz="3800" dirty="0" smtClean="0">
                <a:solidFill>
                  <a:srgbClr val="008000"/>
                </a:solidFill>
              </a:rPr>
              <a:t>10 </a:t>
            </a:r>
            <a:r>
              <a:rPr lang="en-US" altLang="en-US" sz="3800" dirty="0">
                <a:solidFill>
                  <a:srgbClr val="008000"/>
                </a:solidFill>
              </a:rPr>
              <a:t>de </a:t>
            </a:r>
            <a:r>
              <a:rPr lang="en-US" altLang="en-US" sz="3800" dirty="0" err="1" smtClean="0">
                <a:solidFill>
                  <a:srgbClr val="008000"/>
                </a:solidFill>
              </a:rPr>
              <a:t>febrero</a:t>
            </a:r>
            <a:r>
              <a:rPr lang="en-US" altLang="en-US" sz="3800" dirty="0" smtClean="0">
                <a:solidFill>
                  <a:srgbClr val="008000"/>
                </a:solidFill>
              </a:rPr>
              <a:t> </a:t>
            </a:r>
            <a:r>
              <a:rPr lang="en-US" altLang="en-US" sz="3800" dirty="0">
                <a:solidFill>
                  <a:srgbClr val="008000"/>
                </a:solidFill>
              </a:rPr>
              <a:t>del </a:t>
            </a:r>
            <a:r>
              <a:rPr lang="en-US" altLang="en-US" sz="3800" dirty="0" smtClean="0">
                <a:solidFill>
                  <a:srgbClr val="008000"/>
                </a:solidFill>
              </a:rPr>
              <a:t>2014</a:t>
            </a:r>
            <a:endParaRPr lang="en-US" altLang="en-US" sz="3800" dirty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990600"/>
            <a:ext cx="8839200" cy="58674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b="1" dirty="0" err="1">
                <a:solidFill>
                  <a:srgbClr val="FF0000"/>
                </a:solidFill>
              </a:rPr>
              <a:t>Proposito</a:t>
            </a:r>
            <a:r>
              <a:rPr lang="en-US" altLang="en-US" b="1" dirty="0">
                <a:solidFill>
                  <a:srgbClr val="FF0000"/>
                </a:solidFill>
              </a:rPr>
              <a:t> # </a:t>
            </a:r>
            <a:r>
              <a:rPr lang="en-US" altLang="en-US" b="1" dirty="0" smtClean="0">
                <a:solidFill>
                  <a:srgbClr val="FF0000"/>
                </a:solidFill>
              </a:rPr>
              <a:t>51:</a:t>
            </a:r>
            <a:r>
              <a:rPr lang="en-US" altLang="en-US" dirty="0" smtClean="0">
                <a:solidFill>
                  <a:srgbClr val="CC0000"/>
                </a:solidFill>
              </a:rPr>
              <a:t> </a:t>
            </a:r>
            <a:r>
              <a:rPr lang="en-US" altLang="en-US" dirty="0"/>
              <a:t>¿</a:t>
            </a:r>
            <a:r>
              <a:rPr lang="en-US" altLang="en-US" dirty="0" err="1"/>
              <a:t>Cómo</a:t>
            </a:r>
            <a:r>
              <a:rPr lang="en-US" altLang="en-US" dirty="0"/>
              <a:t> </a:t>
            </a:r>
            <a:r>
              <a:rPr lang="en-US" altLang="en-US" dirty="0" err="1"/>
              <a:t>practicamos</a:t>
            </a:r>
            <a:r>
              <a:rPr lang="en-US" altLang="en-US" dirty="0"/>
              <a:t> para la </a:t>
            </a:r>
            <a:r>
              <a:rPr lang="en-US" altLang="en-US" dirty="0" err="1"/>
              <a:t>Prueba</a:t>
            </a:r>
            <a:r>
              <a:rPr lang="en-US" altLang="en-US" dirty="0"/>
              <a:t> 5?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b="1" dirty="0" err="1">
                <a:solidFill>
                  <a:srgbClr val="FF0000"/>
                </a:solidFill>
              </a:rPr>
              <a:t>Actividad</a:t>
            </a:r>
            <a:r>
              <a:rPr lang="en-US" altLang="en-US" b="1" dirty="0">
                <a:solidFill>
                  <a:srgbClr val="FF0000"/>
                </a:solidFill>
              </a:rPr>
              <a:t> </a:t>
            </a:r>
            <a:r>
              <a:rPr lang="en-US" altLang="en-US" b="1" dirty="0" err="1">
                <a:solidFill>
                  <a:srgbClr val="FF0000"/>
                </a:solidFill>
              </a:rPr>
              <a:t>Inicial</a:t>
            </a:r>
            <a:r>
              <a:rPr lang="en-US" altLang="en-US" b="1" dirty="0">
                <a:solidFill>
                  <a:srgbClr val="FF0000"/>
                </a:solidFill>
              </a:rPr>
              <a:t>:</a:t>
            </a:r>
          </a:p>
          <a:p>
            <a:pPr marL="609600" indent="-609600">
              <a:lnSpc>
                <a:spcPct val="90000"/>
              </a:lnSpc>
            </a:pPr>
            <a:r>
              <a:rPr lang="en-US" altLang="en-US" dirty="0" err="1" smtClean="0"/>
              <a:t>Escribe</a:t>
            </a:r>
            <a:r>
              <a:rPr lang="en-US" altLang="en-US" dirty="0" smtClean="0"/>
              <a:t> </a:t>
            </a:r>
            <a:r>
              <a:rPr lang="en-US" altLang="en-US" dirty="0"/>
              <a:t>2 </a:t>
            </a:r>
            <a:r>
              <a:rPr lang="en-US" altLang="en-US" dirty="0" err="1"/>
              <a:t>oraciones</a:t>
            </a:r>
            <a:r>
              <a:rPr lang="en-US" altLang="en-US" dirty="0"/>
              <a:t> </a:t>
            </a:r>
            <a:r>
              <a:rPr lang="en-US" altLang="en-US" dirty="0" err="1"/>
              <a:t>originales</a:t>
            </a:r>
            <a:r>
              <a:rPr lang="en-US" altLang="en-US" dirty="0"/>
              <a:t> con </a:t>
            </a:r>
            <a:r>
              <a:rPr lang="en-US" altLang="en-US" dirty="0" err="1"/>
              <a:t>cada</a:t>
            </a:r>
            <a:r>
              <a:rPr lang="en-US" altLang="en-US" dirty="0"/>
              <a:t> </a:t>
            </a:r>
            <a:r>
              <a:rPr lang="en-US" altLang="en-US" dirty="0" err="1"/>
              <a:t>verbo</a:t>
            </a:r>
            <a:r>
              <a:rPr lang="en-US" altLang="en-US" dirty="0"/>
              <a:t>: </a:t>
            </a:r>
            <a:r>
              <a:rPr lang="en-US" altLang="en-US" i="1" dirty="0"/>
              <a:t>(10 en total)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Clr>
                <a:srgbClr val="FFC000"/>
              </a:buClr>
              <a:buFontTx/>
              <a:buAutoNum type="arabicPeriod"/>
            </a:pPr>
            <a:r>
              <a:rPr lang="en-US" altLang="en-US" dirty="0" err="1"/>
              <a:t>Nesecitar</a:t>
            </a:r>
            <a:r>
              <a:rPr lang="en-US" altLang="en-US" i="1" dirty="0"/>
              <a:t> (to need)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Clr>
                <a:srgbClr val="FFC000"/>
              </a:buClr>
              <a:buFontTx/>
              <a:buAutoNum type="arabicPeriod"/>
            </a:pPr>
            <a:r>
              <a:rPr lang="en-US" altLang="en-US" dirty="0" err="1"/>
              <a:t>Buscar</a:t>
            </a:r>
            <a:r>
              <a:rPr lang="en-US" altLang="en-US" dirty="0"/>
              <a:t> </a:t>
            </a:r>
            <a:r>
              <a:rPr lang="en-US" altLang="en-US" i="1" dirty="0"/>
              <a:t>(to search, to look for)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Clr>
                <a:srgbClr val="FFC000"/>
              </a:buClr>
              <a:buFontTx/>
              <a:buAutoNum type="arabicPeriod"/>
            </a:pPr>
            <a:r>
              <a:rPr lang="en-US" altLang="en-US" dirty="0" err="1"/>
              <a:t>Sacar</a:t>
            </a:r>
            <a:r>
              <a:rPr lang="en-US" altLang="en-US" dirty="0"/>
              <a:t> </a:t>
            </a:r>
            <a:r>
              <a:rPr lang="en-US" altLang="en-US" i="1" dirty="0"/>
              <a:t>(to get, to take out)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Clr>
                <a:srgbClr val="FFC000"/>
              </a:buClr>
              <a:buFontTx/>
              <a:buAutoNum type="arabicPeriod"/>
            </a:pPr>
            <a:r>
              <a:rPr lang="en-US" altLang="en-US" dirty="0" err="1"/>
              <a:t>Regresar</a:t>
            </a:r>
            <a:r>
              <a:rPr lang="en-US" altLang="en-US" dirty="0"/>
              <a:t> </a:t>
            </a:r>
            <a:r>
              <a:rPr lang="en-US" altLang="en-US" i="1" dirty="0"/>
              <a:t>(to return)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Clr>
                <a:srgbClr val="FFC000"/>
              </a:buClr>
              <a:buFontTx/>
              <a:buAutoNum type="arabicPeriod"/>
            </a:pPr>
            <a:r>
              <a:rPr lang="en-US" altLang="en-US" dirty="0" err="1"/>
              <a:t>Contestar</a:t>
            </a:r>
            <a:r>
              <a:rPr lang="en-US" altLang="en-US" dirty="0"/>
              <a:t> </a:t>
            </a:r>
            <a:r>
              <a:rPr lang="en-US" altLang="en-US" i="1" dirty="0"/>
              <a:t>(to answer)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8000"/>
                </a:solidFill>
              </a:rPr>
              <a:t>I-</a:t>
            </a:r>
            <a:r>
              <a:rPr lang="en-US" dirty="0" smtClean="0"/>
              <a:t> </a:t>
            </a:r>
            <a:r>
              <a:rPr lang="en-US" u="sng" dirty="0" smtClean="0"/>
              <a:t>¿</a:t>
            </a:r>
            <a:r>
              <a:rPr lang="en-US" u="sng" dirty="0" err="1" smtClean="0"/>
              <a:t>Adónde</a:t>
            </a:r>
            <a:r>
              <a:rPr lang="en-US" u="sng" dirty="0" smtClean="0"/>
              <a:t> vas? </a:t>
            </a:r>
            <a:r>
              <a:rPr lang="en-US" dirty="0" smtClean="0"/>
              <a:t>COPIA y complete according to the model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colegio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i="1" u="sng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V</a:t>
            </a:r>
            <a:r>
              <a:rPr lang="en-US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oy</a:t>
            </a:r>
            <a:r>
              <a:rPr lang="en-US" i="1" u="sng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al </a:t>
            </a:r>
            <a:r>
              <a:rPr lang="en-US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colegio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514350" indent="-514350">
              <a:buClr>
                <a:srgbClr val="FFC000"/>
              </a:buClr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El </a:t>
            </a:r>
            <a:r>
              <a:rPr lang="en-US" dirty="0" err="1" smtClean="0">
                <a:sym typeface="Wingdings" panose="05000000000000000000" pitchFamily="2" charset="2"/>
              </a:rPr>
              <a:t>gimnacio</a:t>
            </a:r>
            <a:endParaRPr lang="en-US" dirty="0" smtClean="0">
              <a:sym typeface="Wingdings" panose="05000000000000000000" pitchFamily="2" charset="2"/>
            </a:endParaRPr>
          </a:p>
          <a:p>
            <a:pPr marL="514350" indent="-514350">
              <a:buClr>
                <a:srgbClr val="FFC000"/>
              </a:buClr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El </a:t>
            </a:r>
            <a:r>
              <a:rPr lang="en-US" dirty="0" err="1" smtClean="0">
                <a:sym typeface="Wingdings" panose="05000000000000000000" pitchFamily="2" charset="2"/>
              </a:rPr>
              <a:t>parque</a:t>
            </a:r>
            <a:endParaRPr lang="en-US" dirty="0" smtClean="0">
              <a:sym typeface="Wingdings" panose="05000000000000000000" pitchFamily="2" charset="2"/>
            </a:endParaRPr>
          </a:p>
          <a:p>
            <a:pPr marL="514350" indent="-514350">
              <a:buClr>
                <a:srgbClr val="FFC000"/>
              </a:buClr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El </a:t>
            </a:r>
            <a:r>
              <a:rPr lang="en-US" dirty="0" err="1" smtClean="0">
                <a:sym typeface="Wingdings" panose="05000000000000000000" pitchFamily="2" charset="2"/>
              </a:rPr>
              <a:t>garaje</a:t>
            </a:r>
            <a:endParaRPr lang="en-US" dirty="0" smtClean="0">
              <a:sym typeface="Wingdings" panose="05000000000000000000" pitchFamily="2" charset="2"/>
            </a:endParaRPr>
          </a:p>
          <a:p>
            <a:pPr marL="514350" indent="-514350">
              <a:buClr>
                <a:srgbClr val="FFC000"/>
              </a:buClr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La </a:t>
            </a:r>
            <a:r>
              <a:rPr lang="en-US" dirty="0" err="1" smtClean="0">
                <a:sym typeface="Wingdings" panose="05000000000000000000" pitchFamily="2" charset="2"/>
              </a:rPr>
              <a:t>escuela</a:t>
            </a:r>
            <a:endParaRPr lang="en-US" dirty="0" smtClean="0">
              <a:sym typeface="Wingdings" panose="05000000000000000000" pitchFamily="2" charset="2"/>
            </a:endParaRPr>
          </a:p>
          <a:p>
            <a:pPr marL="514350" indent="-514350">
              <a:buClr>
                <a:srgbClr val="FFC000"/>
              </a:buClr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La casa</a:t>
            </a:r>
          </a:p>
          <a:p>
            <a:pPr marL="514350" indent="-514350">
              <a:buClr>
                <a:srgbClr val="FFC000"/>
              </a:buClr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La </a:t>
            </a:r>
            <a:r>
              <a:rPr lang="en-US" dirty="0" err="1" smtClean="0">
                <a:sym typeface="Wingdings" panose="05000000000000000000" pitchFamily="2" charset="2"/>
              </a:rPr>
              <a:t>biblioteca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546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008000"/>
                </a:solidFill>
              </a:rPr>
              <a:t>II- </a:t>
            </a:r>
            <a:r>
              <a:rPr lang="es-ES_tradnl" dirty="0" smtClean="0"/>
              <a:t>COPIA and </a:t>
            </a:r>
            <a:r>
              <a:rPr lang="es-ES_tradnl" dirty="0" err="1" smtClean="0"/>
              <a:t>answer</a:t>
            </a:r>
            <a:r>
              <a:rPr lang="es-ES_tradnl" dirty="0" smtClean="0"/>
              <a:t> </a:t>
            </a:r>
            <a:r>
              <a:rPr lang="es-ES_tradnl" dirty="0" err="1" smtClean="0"/>
              <a:t>according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cue</a:t>
            </a:r>
            <a:r>
              <a:rPr lang="es-ES_tradnl" dirty="0" smtClean="0"/>
              <a:t> in full </a:t>
            </a:r>
            <a:r>
              <a:rPr lang="es-ES_tradnl" dirty="0" err="1" smtClean="0"/>
              <a:t>sentences</a:t>
            </a:r>
            <a:r>
              <a:rPr lang="es-ES_tradnl" dirty="0" smtClean="0"/>
              <a:t>.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(el colegio)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(la </a:t>
            </a:r>
            <a:r>
              <a:rPr lang="es-ES_tradnl" dirty="0" err="1" smtClean="0"/>
              <a:t>cafeteria</a:t>
            </a:r>
            <a:r>
              <a:rPr lang="es-ES_tradnl" dirty="0" smtClean="0"/>
              <a:t>)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(la fiesta)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(el dormitorio)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(el comedor)</a:t>
            </a:r>
          </a:p>
        </p:txBody>
      </p:sp>
    </p:spTree>
    <p:extLst>
      <p:ext uri="{BB962C8B-B14F-4D97-AF65-F5344CB8AC3E}">
        <p14:creationId xmlns:p14="http://schemas.microsoft.com/office/powerpoint/2010/main" val="422776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3183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solidFill>
                  <a:srgbClr val="008000"/>
                </a:solidFill>
              </a:rPr>
              <a:t>III-</a:t>
            </a:r>
            <a:r>
              <a:rPr lang="en-US" sz="2800" dirty="0" smtClean="0"/>
              <a:t> Copy and choose the correct completion for each.</a:t>
            </a:r>
          </a:p>
          <a:p>
            <a:pPr marL="514350" indent="-514350">
              <a:buClr>
                <a:srgbClr val="FFC000"/>
              </a:buClr>
              <a:buAutoNum type="arabicPeriod"/>
            </a:pPr>
            <a:r>
              <a:rPr lang="en-US" sz="2800" dirty="0" err="1" smtClean="0"/>
              <a:t>Escuchamos</a:t>
            </a:r>
            <a:r>
              <a:rPr lang="en-US" sz="2800" dirty="0" smtClean="0"/>
              <a:t> ____ </a:t>
            </a:r>
            <a:r>
              <a:rPr lang="en-US" sz="2800" dirty="0" err="1" smtClean="0"/>
              <a:t>profesor</a:t>
            </a:r>
            <a:r>
              <a:rPr lang="en-US" sz="2800" dirty="0" smtClean="0"/>
              <a:t>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smtClean="0"/>
              <a:t>el	 	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al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2. </a:t>
            </a:r>
            <a:r>
              <a:rPr lang="en-US" sz="2800" dirty="0" err="1" smtClean="0"/>
              <a:t>Escuchamos</a:t>
            </a:r>
            <a:r>
              <a:rPr lang="en-US" sz="2800" dirty="0" smtClean="0"/>
              <a:t> ____ CD.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smtClean="0"/>
              <a:t>el         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al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3. </a:t>
            </a:r>
            <a:r>
              <a:rPr lang="en-US" sz="2800" dirty="0" err="1" smtClean="0"/>
              <a:t>Miro</a:t>
            </a:r>
            <a:r>
              <a:rPr lang="en-US" sz="2800" dirty="0" smtClean="0"/>
              <a:t> _____ television.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smtClean="0"/>
              <a:t>la		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 la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4. </a:t>
            </a:r>
            <a:r>
              <a:rPr lang="en-US" sz="2800" dirty="0" err="1" smtClean="0"/>
              <a:t>Miro</a:t>
            </a:r>
            <a:r>
              <a:rPr lang="en-US" sz="2800" dirty="0" smtClean="0"/>
              <a:t> _____ </a:t>
            </a:r>
            <a:r>
              <a:rPr lang="en-US" sz="2800" dirty="0" err="1" smtClean="0"/>
              <a:t>profesora</a:t>
            </a:r>
            <a:r>
              <a:rPr lang="en-US" sz="2800" dirty="0" smtClean="0"/>
              <a:t>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smtClean="0"/>
              <a:t>la 		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 la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5. </a:t>
            </a:r>
            <a:r>
              <a:rPr lang="en-US" sz="2800" dirty="0" err="1" smtClean="0"/>
              <a:t>Miran</a:t>
            </a:r>
            <a:r>
              <a:rPr lang="en-US" sz="2800" dirty="0" smtClean="0"/>
              <a:t> _____ </a:t>
            </a:r>
            <a:r>
              <a:rPr lang="en-US" sz="2800" dirty="0" err="1" smtClean="0"/>
              <a:t>amigas</a:t>
            </a:r>
            <a:r>
              <a:rPr lang="en-US" sz="2800" dirty="0" smtClean="0"/>
              <a:t> de Rosa.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err="1" smtClean="0"/>
              <a:t>las</a:t>
            </a:r>
            <a:r>
              <a:rPr lang="en-US" sz="2800" dirty="0" smtClean="0"/>
              <a:t>		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 </a:t>
            </a:r>
            <a:r>
              <a:rPr lang="en-US" sz="2800" dirty="0" err="1" smtClean="0"/>
              <a:t>las</a:t>
            </a:r>
            <a:endParaRPr lang="en-US" sz="2800" dirty="0"/>
          </a:p>
          <a:p>
            <a:pPr marL="514350" indent="-514350">
              <a:buClr>
                <a:srgbClr val="FFC000"/>
              </a:buClr>
              <a:buAutoNum type="arabicPeriod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7962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51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WORKBOOK: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3.16-3.17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80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898</TotalTime>
  <Words>154</Words>
  <Application>Microsoft Office PowerPoint</Application>
  <PresentationFormat>On-screen Show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        Clase 702 La fecha es el 10 de febrero del 2014</vt:lpstr>
      <vt:lpstr>Practica</vt:lpstr>
      <vt:lpstr>Practica</vt:lpstr>
      <vt:lpstr>Practica</vt:lpstr>
      <vt:lpstr>Tarea # 51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       Clase 8 IM La fecha es el 4 de noviembre del 2010</dc:title>
  <dc:creator>Helen Zumaeta</dc:creator>
  <cp:lastModifiedBy>Helen Zumaeta</cp:lastModifiedBy>
  <cp:revision>27</cp:revision>
  <dcterms:created xsi:type="dcterms:W3CDTF">2010-11-04T18:53:39Z</dcterms:created>
  <dcterms:modified xsi:type="dcterms:W3CDTF">2014-02-10T19:01:39Z</dcterms:modified>
</cp:coreProperties>
</file>